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Prompt Medium"/>
      <p:regular r:id="rId19"/>
    </p:embeddedFont>
    <p:embeddedFont>
      <p:font typeface="Prompt Medium"/>
      <p:regular r:id="rId20"/>
    </p:embeddedFont>
    <p:embeddedFont>
      <p:font typeface="Mukta Light"/>
      <p:regular r:id="rId21"/>
    </p:embeddedFont>
    <p:embeddedFont>
      <p:font typeface="Mukta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90142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Explorando ARM y Sus Herramientas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643313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ARM (Advanced RISC Machine) es una arquitectura de procesador ampliamente utilizada en dispositivos móviles, electrónica de consumo y sistemas embebidos. En esta presentación, exploraremos a fondo la arquitectura ARM y las diversas herramientas disponibles para trabajar con ella.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591466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5922288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5896213"/>
            <a:ext cx="2529721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por Hugo Martinez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84873"/>
            <a:ext cx="696563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Conclusiones y Preguntas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064425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487846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Arquitectura ARM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5369481"/>
            <a:ext cx="4053840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Hemos explorado en profundidad la arquitectura ARM y sus herramientas, desde las directivas de ensamblador hasta el manejo de registros flotantes y la creación de funciones.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161" y="2064425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4878467"/>
            <a:ext cx="325766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Herramientas y Técnicas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88161" y="5369481"/>
            <a:ext cx="4053959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Hemos aprendido sobre las diversas herramientas y técnicas disponibles para trabajar eficientemente con código ensamblador de ARM.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404" y="2064425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4878467"/>
            <a:ext cx="297751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Preguntas y Discusión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712404" y="5369481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¿Tienen alguna pregunta sobre los temas cubiertos o cómo aplicar estas técnicas en sus proyectos?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15289"/>
            <a:ext cx="716041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Directivas de Ensamblador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371374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Las directivas de ensamblador son instrucciones especiales que proporcionan información adicional al ensamblador sobre cómo ensamblar y formatear el código.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642842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Permiten definir etiquetas, reservar espacio de memoria, establecer el modo de operación y más.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51926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Ejemplos comunes incluyen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.text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.data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.equ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.org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.align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entre otras.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4537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Usando el Ensamblador de ARM (GDB)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1956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GNU Debugger (GDB)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es una potente herramienta que permite depurar y analizar código ensamblador de ARM. GDB ofrece funciones avanzadas como puntos de interrupción, análisis de memoria y registros, y rastreo de ejecución paso a paso.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74488"/>
            <a:ext cx="974169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Usando el Depurador de ARM (GDB)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852743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GDB permite examinar el estado del programa en tiempo de ejecución, incluyendo el contenido de registros y memoria.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5372695" y="3852743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Ofrece funciones avanzadas como puntos de interrupción, evaluación de expresiones y manipulación de variables.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9881354" y="3852743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 GDB, los desarrolladores pueden identificar y solucionar problemas de manera eficiente en código ensamblador de ARM.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9760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Manejo de Registros Flotantes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81713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0135" y="2930247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817138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Registros Flotantes de ARM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651052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Los registros flotantes de ARM permiten realizar operaciones matemáticas avanzadas con números de coma flotante.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281713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919" y="2930247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28171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Instrucciones Útiles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308152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Instrucciones como VMOV, VADD y VMUL facilitan el manejo de datos en formato IEEE 754.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615076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6202" y="6263878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6150769"/>
            <a:ext cx="387238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Importancia del Rendimiento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664178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El uso eficiente de los registros flotantes es clave para aplicaciones que requieren un alto rendimiento numérico.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029670"/>
            <a:ext cx="611076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Creación de Funciones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5085755"/>
            <a:ext cx="6327815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6093" y="5347811"/>
            <a:ext cx="392477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Encapsulación y Reutilización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26093" y="5838825"/>
            <a:ext cx="580370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Las funciones en código ensamblador de ARM permiten encapsular y reutilizar bloques de código.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7438668" y="5085755"/>
            <a:ext cx="6327815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700724" y="5347811"/>
            <a:ext cx="377356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Llamada y Retorno Eficiente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700724" y="5838825"/>
            <a:ext cx="58037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Mediante el uso de instrucciones como BL (Branch and Link) y POP/PUSH, se puede llamar y retornar de las funciones de manera eficiente.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7449" y="913090"/>
            <a:ext cx="7469148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Estructuras de Control de Flujo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449" y="1855470"/>
            <a:ext cx="1101566" cy="17624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89413" y="2075736"/>
            <a:ext cx="265211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Instrucciones de Salto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689413" y="2513886"/>
            <a:ext cx="6169938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Las instrucciones de salto como B, BL, BX permiten implementar estructuras de control de flujo como condicionales y bucles.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449" y="3617952"/>
            <a:ext cx="1101566" cy="17624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89413" y="3838218"/>
            <a:ext cx="2447925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Decisiones Lógicas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689413" y="4276368"/>
            <a:ext cx="6169938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El uso de etiquetas y comparaciones de registros facilita la creación de decisiones lógicas en código ensamblador.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7449" y="5380434"/>
            <a:ext cx="1101566" cy="19359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89413" y="5600700"/>
            <a:ext cx="2634496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Algoritmos Complejos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689413" y="6038850"/>
            <a:ext cx="6169938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Técnicas como loops anidados y llamadas a subrutinas permiten construir algoritmos complejos a partir de bloques de código reutilizables.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5128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Análisis de Ejemplo de Código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3931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Revisaremos un programa en ensamblador de ARM que implementa una función de suma recursiva. Analizaremos cómo se manejan los registros, las llamadas a funciones y el control de flujo en este ejemplo concreto.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6845" y="551378"/>
            <a:ext cx="7743111" cy="111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Consideraciones de Eficiencia y Optimización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475571" y="1963579"/>
            <a:ext cx="22860" cy="5714643"/>
          </a:xfrm>
          <a:prstGeom prst="roundRect">
            <a:avLst>
              <a:gd name="adj" fmla="val 367736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689288" y="2402443"/>
            <a:ext cx="700445" cy="22860"/>
          </a:xfrm>
          <a:prstGeom prst="roundRect">
            <a:avLst>
              <a:gd name="adj" fmla="val 367736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261854" y="2188726"/>
            <a:ext cx="450294" cy="450294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6995" y="2280404"/>
            <a:ext cx="99893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587734" y="2163723"/>
            <a:ext cx="2552224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Instrucciones Eficientes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87734" y="2561749"/>
            <a:ext cx="6342221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Seleccionar las instrucciones ARM más eficientes para cada tarea, como utilizar VMAX en lugar de bucles.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89288" y="4041219"/>
            <a:ext cx="700445" cy="22860"/>
          </a:xfrm>
          <a:prstGeom prst="roundRect">
            <a:avLst>
              <a:gd name="adj" fmla="val 367736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261854" y="3827502"/>
            <a:ext cx="450294" cy="450294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08896" y="3919180"/>
            <a:ext cx="156091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587734" y="3802499"/>
            <a:ext cx="2223849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Manejo de Memoria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87734" y="4200525"/>
            <a:ext cx="6342221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Minimizar el uso de memoria y accesos a ésta mediante registros.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89288" y="5359837"/>
            <a:ext cx="700445" cy="22860"/>
          </a:xfrm>
          <a:prstGeom prst="roundRect">
            <a:avLst>
              <a:gd name="adj" fmla="val 367736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6261854" y="5146119"/>
            <a:ext cx="450294" cy="450294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09611" y="5237798"/>
            <a:ext cx="154781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7587734" y="5121116"/>
            <a:ext cx="2223849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Paralelismo SIMD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587734" y="5519142"/>
            <a:ext cx="6342221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Aprovechar la arquitectura SIMD de ARM para paralelizar operaciones.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6689288" y="6678454"/>
            <a:ext cx="700445" cy="22860"/>
          </a:xfrm>
          <a:prstGeom prst="roundRect">
            <a:avLst>
              <a:gd name="adj" fmla="val 367736"/>
            </a:avLst>
          </a:prstGeom>
          <a:solidFill>
            <a:srgbClr val="6D4562"/>
          </a:solidFill>
          <a:ln/>
        </p:spPr>
      </p:sp>
      <p:sp>
        <p:nvSpPr>
          <p:cNvPr id="21" name="Shape 18"/>
          <p:cNvSpPr/>
          <p:nvPr/>
        </p:nvSpPr>
        <p:spPr>
          <a:xfrm>
            <a:off x="6261854" y="6464737"/>
            <a:ext cx="450294" cy="450294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05682" y="6556415"/>
            <a:ext cx="162520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7587734" y="6439733"/>
            <a:ext cx="2764274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Técnicas de Optimización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7587734" y="6837759"/>
            <a:ext cx="6342221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Aplicar técnicas de desenrollado de bucles y predicción de saltos para mejorar el rendimiento.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2024-11-03T20:55:30Z</dcterms:created>
  <dcterms:modified xsi:type="dcterms:W3CDTF">2024-11-03T20:55:30Z</dcterms:modified>
</cp:coreProperties>
</file>